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sldIdLst>
    <p:sldId id="256" r:id="rId5"/>
    <p:sldId id="260" r:id="rId6"/>
    <p:sldId id="257" r:id="rId7"/>
    <p:sldId id="262" r:id="rId8"/>
    <p:sldId id="259" r:id="rId9"/>
    <p:sldId id="261" r:id="rId10"/>
    <p:sldId id="263" r:id="rId11"/>
    <p:sldId id="264" r:id="rId12"/>
    <p:sldId id="265" r:id="rId13"/>
    <p:sldId id="266" r:id="rId14"/>
    <p:sldId id="267" r:id="rId15"/>
    <p:sldId id="258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13202-51A0-4DB3-9222-3A709DFC5E86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ADC875-24A2-4700-8773-453EB721D1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1028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DC875-24A2-4700-8773-453EB721D13F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5371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ADC875-24A2-4700-8773-453EB721D13F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1093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803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2981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354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7172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1245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2591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9388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3028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0410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2790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1913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B201385D-E8A8-4726-97B5-76D8D5C7C689}" type="datetimeFigureOut">
              <a:rPr kumimoji="1" lang="ja-JP" altLang="en-US" smtClean="0"/>
              <a:t>2025/11/19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2AEF8E33-491F-481E-A59E-58292D8BD4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0411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eVJPFDtW1zuNjuNVaTCvbFgQ09Lb6LTs/view?usp=drive_link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ADFEBC1A-003F-43B1-9313-F8F575E82F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80" b="905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30681F3-DFBE-D1FE-1ABF-475CA0CBD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kumimoji="1" lang="ja-JP" altLang="en-US" sz="5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  <a:cs typeface="ADLaM Display" panose="020F0502020204030204" pitchFamily="2" charset="0"/>
              </a:rPr>
              <a:t>途中進捗</a:t>
            </a:r>
            <a:br>
              <a:rPr kumimoji="1" lang="en-US" altLang="ja-JP" sz="5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  <a:cs typeface="ADLaM Display" panose="020F0502020204030204" pitchFamily="2" charset="0"/>
              </a:rPr>
            </a:br>
            <a:r>
              <a:rPr kumimoji="1" lang="ja-JP" altLang="en-US" sz="5200" b="1" dirty="0">
                <a:solidFill>
                  <a:srgbClr val="FFFFFF"/>
                </a:solidFill>
                <a:effectLst>
                  <a:glow rad="228600">
                    <a:srgbClr val="FFFF00">
                      <a:alpha val="40000"/>
                    </a:srgbClr>
                  </a:glo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  <a:cs typeface="ADLaM Display" panose="020F0502020204030204" pitchFamily="2" charset="0"/>
              </a:rPr>
              <a:t>１１</a:t>
            </a:r>
            <a:r>
              <a:rPr kumimoji="1" lang="en-US" altLang="ja-JP" sz="5200" b="1" dirty="0">
                <a:solidFill>
                  <a:srgbClr val="FFFFFF"/>
                </a:solidFill>
                <a:effectLst>
                  <a:glow rad="228600">
                    <a:srgbClr val="FFFF00">
                      <a:alpha val="40000"/>
                    </a:srgbClr>
                  </a:glo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  <a:cs typeface="ADLaM Display" panose="020F0502020204030204" pitchFamily="2" charset="0"/>
              </a:rPr>
              <a:t>/</a:t>
            </a:r>
            <a:r>
              <a:rPr kumimoji="1" lang="ja-JP" altLang="en-US" sz="5200" b="1" dirty="0">
                <a:solidFill>
                  <a:srgbClr val="FFFFFF"/>
                </a:solidFill>
                <a:effectLst>
                  <a:glow rad="228600">
                    <a:srgbClr val="FFFF00">
                      <a:alpha val="40000"/>
                    </a:srgbClr>
                  </a:glo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  <a:cs typeface="ADLaM Display" panose="020F0502020204030204" pitchFamily="2" charset="0"/>
              </a:rPr>
              <a:t>１９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AC5B7E9-3794-9669-03AE-C0BB5EF598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112601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kumimoji="1" lang="ja-JP" altLang="en-US" sz="3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ゲーム学科３年 西口 煌大</a:t>
            </a:r>
            <a:endParaRPr kumimoji="1" lang="en-US" altLang="ja-JP" sz="3200" b="1" dirty="0">
              <a:solidFill>
                <a:srgbClr val="FFFFFF"/>
              </a:solidFill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r>
              <a:rPr kumimoji="1" lang="ja-JP" altLang="en-US" sz="3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生年月日：</a:t>
            </a:r>
            <a:r>
              <a:rPr kumimoji="1" lang="en-US" altLang="ja-JP" sz="3200" b="1" dirty="0">
                <a:solidFill>
                  <a:srgbClr val="FFFFFF"/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2004 </a:t>
            </a:r>
            <a:r>
              <a:rPr kumimoji="1" lang="en-US" altLang="ja-JP" sz="3200" b="1" dirty="0">
                <a:solidFill>
                  <a:srgbClr val="FFFFFF"/>
                </a:solidFill>
                <a:effectLst>
                  <a:glow rad="228600">
                    <a:srgbClr val="FFFF00">
                      <a:alpha val="40000"/>
                    </a:srgbClr>
                  </a:glo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11/19(21</a:t>
            </a:r>
            <a:r>
              <a:rPr kumimoji="1" lang="ja-JP" altLang="en-US" sz="3200" b="1" dirty="0">
                <a:solidFill>
                  <a:srgbClr val="FFFFFF"/>
                </a:solidFill>
                <a:effectLst>
                  <a:glow rad="228600">
                    <a:srgbClr val="FFFF00">
                      <a:alpha val="40000"/>
                    </a:srgbClr>
                  </a:glo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歳</a:t>
            </a:r>
            <a:r>
              <a:rPr kumimoji="1" lang="en-US" altLang="ja-JP" sz="3200" b="1" dirty="0">
                <a:solidFill>
                  <a:srgbClr val="FFFFFF"/>
                </a:solidFill>
                <a:effectLst>
                  <a:glow rad="228600">
                    <a:srgbClr val="FFFF00">
                      <a:alpha val="40000"/>
                    </a:srgbClr>
                  </a:glow>
                </a:effectLst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)</a:t>
            </a:r>
          </a:p>
          <a:p>
            <a:endParaRPr kumimoji="1" lang="ja-JP" altLang="en-US" b="1" dirty="0">
              <a:solidFill>
                <a:srgbClr val="FFFFFF"/>
              </a:solidFill>
              <a:effectLst>
                <a:glow rad="228600">
                  <a:srgbClr val="FFFF00">
                    <a:alpha val="40000"/>
                  </a:srgbClr>
                </a:glow>
              </a:effectLst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47094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462C13-35F7-18DB-6247-EE94A466F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タイトルシーン</a:t>
            </a:r>
            <a:r>
              <a:rPr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UI</a:t>
            </a:r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改善</a:t>
            </a:r>
            <a:br>
              <a:rPr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56C2E2D-95C1-E5CB-F8D5-7AC772704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1435" y="1405066"/>
            <a:ext cx="6136861" cy="47010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①タイトルロゴがふわふわ</a:t>
            </a:r>
            <a:endParaRPr kumimoji="1"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②</a:t>
            </a:r>
            <a: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Press Enter</a:t>
            </a: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がチカチカ</a:t>
            </a:r>
            <a:endParaRPr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③</a:t>
            </a:r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スカイドームがくるくる</a:t>
            </a:r>
            <a:endParaRPr kumimoji="1"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endParaRPr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lang="ja-JP" altLang="en-US" sz="66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 </a:t>
            </a:r>
            <a:r>
              <a:rPr kumimoji="1" lang="ja-JP" altLang="en-US" sz="66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以上です。</a:t>
            </a:r>
            <a:endParaRPr kumimoji="1" lang="en-US" altLang="ja-JP" sz="6600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endParaRPr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タイトルシーンにおいては</a:t>
            </a:r>
            <a:b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</a:t>
            </a:r>
            <a: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UI</a:t>
            </a: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面の制作が進みました。</a:t>
            </a:r>
            <a:endParaRPr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pic>
        <p:nvPicPr>
          <p:cNvPr id="4" name="コンテンツ プレースホルダー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D1B907FA-6682-6B36-44B4-990A62B68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595" y="1858962"/>
            <a:ext cx="5351489" cy="314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152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C1E9CB-AD1D-25DE-8436-99272EEB5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今後の展望</a:t>
            </a:r>
            <a:endParaRPr kumimoji="1" lang="ja-JP" altLang="en-US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B7D1A0-C0C5-4230-E52D-DFE4601D7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461" y="2286897"/>
            <a:ext cx="11582400" cy="436238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① リザルトシーンのパラメータ作成</a:t>
            </a:r>
            <a:endParaRPr kumimoji="1"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② ゲームループ完了</a:t>
            </a:r>
            <a:endParaRPr kumimoji="1"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 algn="ctr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ーーーーーーー </a:t>
            </a:r>
            <a: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IN</a:t>
            </a: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ゲーム最低ライン ーーーーーーー</a:t>
            </a:r>
            <a:endParaRPr kumimoji="1"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③ リズム感の導入（</a:t>
            </a:r>
            <a: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BGM</a:t>
            </a: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・ジングルに合わせた</a:t>
            </a:r>
            <a: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BPM</a:t>
            </a: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や</a:t>
            </a:r>
            <a: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UI</a:t>
            </a: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作成）</a:t>
            </a:r>
            <a:endParaRPr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④ スピード・難易度アップのパラメータ処理</a:t>
            </a:r>
            <a:endParaRPr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⑤ 難易度対応の敵挙動作成</a:t>
            </a:r>
            <a:endParaRPr kumimoji="1"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 algn="ctr">
              <a:buNone/>
            </a:pP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ーーーーーーー </a:t>
            </a:r>
            <a: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UI</a:t>
            </a: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超最低ライン </a:t>
            </a:r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ーーーーーーー</a:t>
            </a:r>
            <a:endParaRPr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 algn="ctr">
              <a:buNone/>
            </a:pPr>
            <a:endParaRPr kumimoji="1" lang="en-US" altLang="ja-JP" sz="900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r>
              <a:rPr kumimoji="1" lang="ja-JP" altLang="en-US" sz="32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１２月審査会までに最低でも④まで</a:t>
            </a:r>
            <a:br>
              <a:rPr kumimoji="1" lang="en-US" altLang="ja-JP" sz="32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kumimoji="1" lang="ja-JP" altLang="en-US" sz="32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　　　　　　　　　　作成して見せれる形に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BB40FEC-CF57-AA4E-F669-27C865D5CA9B}"/>
              </a:ext>
            </a:extLst>
          </p:cNvPr>
          <p:cNvSpPr txBox="1"/>
          <p:nvPr/>
        </p:nvSpPr>
        <p:spPr>
          <a:xfrm>
            <a:off x="838200" y="1540565"/>
            <a:ext cx="9939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目標の「違和感のないゲーム」を作るために</a:t>
            </a:r>
            <a:r>
              <a:rPr kumimoji="1" lang="en-US" altLang="ja-JP" sz="36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...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39177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80F8E1-6ABE-7838-D528-8AC2DE490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32" y="901663"/>
            <a:ext cx="10515600" cy="1325563"/>
          </a:xfrm>
        </p:spPr>
        <p:txBody>
          <a:bodyPr>
            <a:normAutofit/>
          </a:bodyPr>
          <a:lstStyle/>
          <a:p>
            <a:r>
              <a:rPr kumimoji="1" lang="ja-JP" altLang="en-US" sz="4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補足</a:t>
            </a:r>
            <a:r>
              <a:rPr lang="ja-JP" altLang="en-US" sz="4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：</a:t>
            </a:r>
            <a:r>
              <a:rPr kumimoji="1" lang="ja-JP" altLang="en-US" sz="4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フレームワークについて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74DB4C9-01AC-8F5D-F6EB-660C1920B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36883" y="2740143"/>
            <a:ext cx="12665765" cy="24729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ja-JP" sz="3600" b="1" dirty="0">
                <a:hlinkClick r:id="rId2"/>
              </a:rPr>
              <a:t>10</a:t>
            </a:r>
            <a:r>
              <a:rPr lang="ja-JP" altLang="en-US" sz="3600" b="1" dirty="0">
                <a:hlinkClick r:id="rId2"/>
              </a:rPr>
              <a:t>月の審査会向け</a:t>
            </a:r>
            <a:r>
              <a:rPr kumimoji="1" lang="ja-JP" altLang="en-US" sz="3600" b="1" dirty="0">
                <a:hlinkClick r:id="rId2"/>
              </a:rPr>
              <a:t>に作成した資料</a:t>
            </a:r>
            <a:r>
              <a:rPr kumimoji="1" lang="ja-JP" altLang="en-US" sz="3600" b="1" dirty="0"/>
              <a:t>もいれてます。</a:t>
            </a:r>
            <a:br>
              <a:rPr kumimoji="1" lang="en-US" altLang="ja-JP" sz="3600" b="1" dirty="0"/>
            </a:br>
            <a:r>
              <a:rPr kumimoji="1" lang="ja-JP" altLang="en-US" sz="3600" b="1" dirty="0"/>
              <a:t>　ご興味やお時間あるとき御覧いただけたら幸いです。</a:t>
            </a:r>
            <a:br>
              <a:rPr kumimoji="1" lang="en-US" altLang="ja-JP" sz="3600" b="1" dirty="0"/>
            </a:br>
            <a:br>
              <a:rPr kumimoji="1" lang="en-US" altLang="ja-JP" sz="3600" b="1" dirty="0"/>
            </a:br>
            <a:r>
              <a:rPr kumimoji="1" lang="ja-JP" altLang="en-US" sz="3600" b="1" dirty="0"/>
              <a:t>本ドライブやリンクから見れます。</a:t>
            </a:r>
            <a:endParaRPr kumimoji="1" lang="en-US" altLang="ja-JP" sz="3600" b="1" dirty="0"/>
          </a:p>
          <a:p>
            <a:endParaRPr lang="en-US" altLang="ja-JP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168796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1A669F-9A5C-D8FB-F460-4D2FC3CE4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8310"/>
            <a:ext cx="10515600" cy="3641380"/>
          </a:xfrm>
        </p:spPr>
        <p:txBody>
          <a:bodyPr/>
          <a:lstStyle/>
          <a:p>
            <a:pPr algn="ctr"/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実装重視で励んでいます。</a:t>
            </a:r>
            <a:b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br>
              <a:rPr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ご覧いただきありがとうございました。</a:t>
            </a:r>
            <a:endParaRPr kumimoji="1" lang="ja-JP" altLang="en-US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4047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3F6B8F-BCF1-8E74-6B28-8634C9A7D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タイトル：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MINIGAME LAND</a:t>
            </a:r>
            <a:endParaRPr kumimoji="1" lang="ja-JP" altLang="en-US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pic>
        <p:nvPicPr>
          <p:cNvPr id="5" name="コンテンツ プレースホルダー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6AD124B0-D049-C326-F294-348C99A51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55" y="2131312"/>
            <a:ext cx="7575746" cy="4445195"/>
          </a:xfr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915AF29-5212-68D3-39DC-A513DAF39A2A}"/>
              </a:ext>
            </a:extLst>
          </p:cNvPr>
          <p:cNvSpPr txBox="1"/>
          <p:nvPr/>
        </p:nvSpPr>
        <p:spPr>
          <a:xfrm>
            <a:off x="7577959" y="863033"/>
            <a:ext cx="48347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ジャンル：</a:t>
            </a:r>
            <a:r>
              <a:rPr kumimoji="1" lang="en-US" altLang="ja-JP" sz="2800" dirty="0"/>
              <a:t>2D</a:t>
            </a:r>
            <a:r>
              <a:rPr kumimoji="1" lang="ja-JP" altLang="en-US" sz="2800" dirty="0"/>
              <a:t>ミニゲーム集</a:t>
            </a:r>
            <a:br>
              <a:rPr kumimoji="1" lang="en-US" altLang="ja-JP" sz="2800" dirty="0"/>
            </a:br>
            <a:r>
              <a:rPr kumimoji="1" lang="en-US" altLang="ja-JP" sz="2800" dirty="0"/>
              <a:t>C++20 / DirectX11</a:t>
            </a:r>
          </a:p>
          <a:p>
            <a:r>
              <a:rPr kumimoji="1" lang="en-US" altLang="ja-JP" sz="2800" dirty="0"/>
              <a:t> </a:t>
            </a:r>
            <a:endParaRPr kumimoji="1" lang="ja-JP" altLang="en-US" sz="28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12728CF-008A-3A08-BB30-1079EBFAB1C6}"/>
              </a:ext>
            </a:extLst>
          </p:cNvPr>
          <p:cNvSpPr txBox="1"/>
          <p:nvPr/>
        </p:nvSpPr>
        <p:spPr>
          <a:xfrm>
            <a:off x="1250731" y="1555531"/>
            <a:ext cx="455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画像：</a:t>
            </a:r>
            <a:r>
              <a:rPr kumimoji="1" lang="en-US" altLang="ja-JP" dirty="0"/>
              <a:t>Debug</a:t>
            </a:r>
            <a:r>
              <a:rPr kumimoji="1" lang="ja-JP" altLang="en-US" dirty="0"/>
              <a:t>ビルド　タイトルシーン</a:t>
            </a:r>
          </a:p>
        </p:txBody>
      </p:sp>
    </p:spTree>
    <p:extLst>
      <p:ext uri="{BB962C8B-B14F-4D97-AF65-F5344CB8AC3E}">
        <p14:creationId xmlns:p14="http://schemas.microsoft.com/office/powerpoint/2010/main" val="1179807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7E002A-0ACA-2EFC-E368-FBD701E1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5292"/>
            <a:ext cx="11049000" cy="1325563"/>
          </a:xfrm>
        </p:spPr>
        <p:txBody>
          <a:bodyPr>
            <a:normAutofit/>
          </a:bodyPr>
          <a:lstStyle/>
          <a:p>
            <a:r>
              <a:rPr kumimoji="1" lang="ja-JP" altLang="en-US" sz="6000" b="1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58F52B5-5289-922B-F561-A447ED7A3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870" y="1808480"/>
            <a:ext cx="11830259" cy="51511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000" b="1" dirty="0"/>
              <a:t>・</a:t>
            </a:r>
            <a:r>
              <a:rPr lang="ja-JP" altLang="en-US" sz="4800" b="1" dirty="0"/>
              <a:t>フルスクラッチしたフレームワークで</a:t>
            </a:r>
            <a:br>
              <a:rPr lang="en-US" altLang="ja-JP" sz="4800" b="1" dirty="0"/>
            </a:br>
            <a:r>
              <a:rPr lang="ja-JP" altLang="en-US" sz="4800" b="1" dirty="0"/>
              <a:t>　「メイドインワリオの再現」を制作してます</a:t>
            </a:r>
            <a:r>
              <a:rPr lang="ja-JP" altLang="en-US" sz="4000" b="1" dirty="0"/>
              <a:t>。</a:t>
            </a:r>
            <a:endParaRPr lang="en-US" altLang="ja-JP" sz="4000" b="1" dirty="0"/>
          </a:p>
          <a:p>
            <a:pPr marL="0" indent="0">
              <a:buNone/>
            </a:pPr>
            <a:endParaRPr lang="en-US" altLang="ja-JP" sz="2000" b="1" dirty="0"/>
          </a:p>
          <a:p>
            <a:pPr marL="0" indent="0">
              <a:buNone/>
            </a:pPr>
            <a:r>
              <a:rPr lang="en-US" altLang="ja-JP" sz="4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11/8(</a:t>
            </a:r>
            <a:r>
              <a:rPr lang="ja-JP" altLang="en-US" sz="4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土</a:t>
            </a:r>
            <a:r>
              <a:rPr lang="en-US" altLang="ja-JP" sz="4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)</a:t>
            </a:r>
            <a:r>
              <a:rPr lang="ja-JP" altLang="en-US" sz="4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時点の進捗</a:t>
            </a:r>
            <a:br>
              <a:rPr lang="en-US" altLang="ja-JP" sz="4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lang="ja-JP" altLang="en-US" sz="4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フレームワークの作成と</a:t>
            </a:r>
            <a:br>
              <a:rPr lang="en-US" altLang="ja-JP" sz="4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lang="en-US" altLang="ja-JP" sz="4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	</a:t>
            </a:r>
            <a:r>
              <a:rPr lang="ja-JP" altLang="en-US" sz="4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シーン遷移（演出なし）ができる程度です。</a:t>
            </a:r>
            <a:endParaRPr lang="en-US" altLang="ja-JP" sz="4400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4D62D54-A1FA-16CD-4CB0-FCAB5292A42C}"/>
              </a:ext>
            </a:extLst>
          </p:cNvPr>
          <p:cNvSpPr txBox="1"/>
          <p:nvPr/>
        </p:nvSpPr>
        <p:spPr>
          <a:xfrm>
            <a:off x="1838632" y="3156154"/>
            <a:ext cx="709889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b="1" dirty="0"/>
              <a:t>なぜフルスクラッチなのか</a:t>
            </a:r>
            <a:r>
              <a:rPr lang="en-US" altLang="ja-JP" sz="1600" b="1" dirty="0"/>
              <a:t>… </a:t>
            </a:r>
            <a:br>
              <a:rPr lang="en-US" altLang="ja-JP" sz="1600" b="1" dirty="0"/>
            </a:br>
            <a:r>
              <a:rPr lang="en-US" altLang="ja-JP" sz="1600" b="1" dirty="0"/>
              <a:t>	</a:t>
            </a:r>
            <a:r>
              <a:rPr lang="ja-JP" altLang="en-US" sz="1600" b="1" dirty="0"/>
              <a:t>→ 低レベルな仕組みから理解して制作したいから。</a:t>
            </a:r>
            <a:endParaRPr lang="en-US" altLang="ja-JP" sz="1600" b="1" dirty="0"/>
          </a:p>
          <a:p>
            <a:r>
              <a:rPr lang="en-US" altLang="ja-JP" sz="1600" b="1" dirty="0"/>
              <a:t>	</a:t>
            </a:r>
            <a:r>
              <a:rPr lang="ja-JP" altLang="en-US" sz="1600" b="1" dirty="0"/>
              <a:t>→ 私自身が分かりやすく直感的に扱いたいと思ったから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888468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0B3147-AFA8-1DB7-AF6B-35A873804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106" y="1905666"/>
            <a:ext cx="11471787" cy="3046668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54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目標：違和感のないゲームにする！</a:t>
            </a:r>
          </a:p>
        </p:txBody>
      </p:sp>
    </p:spTree>
    <p:extLst>
      <p:ext uri="{BB962C8B-B14F-4D97-AF65-F5344CB8AC3E}">
        <p14:creationId xmlns:p14="http://schemas.microsoft.com/office/powerpoint/2010/main" val="1465083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686D0B-0430-FC9F-9CF1-CBA31F379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本題：現在進捗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6C738F-9F08-33BC-C313-05E2FBC79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220" y="1690688"/>
            <a:ext cx="10515600" cy="4584137"/>
          </a:xfrm>
        </p:spPr>
        <p:txBody>
          <a:bodyPr/>
          <a:lstStyle/>
          <a:p>
            <a:r>
              <a:rPr lang="en-US" altLang="ja-JP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IN</a:t>
            </a:r>
            <a:r>
              <a:rPr kumimoji="1" lang="ja-JP" altLang="en-US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ゲームの待機シーン・稼働シーンの作成</a:t>
            </a:r>
            <a:br>
              <a:rPr lang="en-US" altLang="ja-JP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lang="ja-JP" altLang="en-US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→　シーン間の必要データ受け渡し</a:t>
            </a:r>
            <a:br>
              <a:rPr lang="en-US" altLang="ja-JP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lang="ja-JP" altLang="en-US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→　</a:t>
            </a:r>
            <a:r>
              <a:rPr lang="en-US" altLang="ja-JP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3</a:t>
            </a:r>
            <a:r>
              <a:rPr lang="ja-JP" altLang="en-US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ステージのプロト作成（要改善）</a:t>
            </a:r>
            <a:br>
              <a:rPr lang="en-US" altLang="ja-JP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lang="ja-JP" altLang="en-US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→　待機シーンでのライフ作成</a:t>
            </a:r>
            <a:br>
              <a:rPr lang="en-US" altLang="ja-JP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lang="ja-JP" altLang="en-US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→　稼働シーン突入のシーケンス作成</a:t>
            </a:r>
            <a:endParaRPr kumimoji="1" lang="en-US" altLang="ja-JP" sz="3600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r>
              <a:rPr kumimoji="1" lang="ja-JP" altLang="en-US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タイトルシーン</a:t>
            </a:r>
            <a:r>
              <a:rPr kumimoji="1" lang="en-US" altLang="ja-JP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UI</a:t>
            </a:r>
            <a:r>
              <a:rPr kumimoji="1" lang="ja-JP" altLang="en-US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改善</a:t>
            </a:r>
            <a:endParaRPr kumimoji="1" lang="en-US" altLang="ja-JP" sz="3600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marL="0" indent="0">
              <a:buNone/>
            </a:pPr>
            <a:endParaRPr kumimoji="1" lang="ja-JP" altLang="en-US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F1A5CF4-D1D1-3C1B-55E2-22A91E44E4DC}"/>
              </a:ext>
            </a:extLst>
          </p:cNvPr>
          <p:cNvSpPr txBox="1"/>
          <p:nvPr/>
        </p:nvSpPr>
        <p:spPr>
          <a:xfrm>
            <a:off x="8652386" y="5992297"/>
            <a:ext cx="2984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詳細は次のページから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F238807-4088-1253-1546-6699CA494A58}"/>
              </a:ext>
            </a:extLst>
          </p:cNvPr>
          <p:cNvSpPr txBox="1"/>
          <p:nvPr/>
        </p:nvSpPr>
        <p:spPr>
          <a:xfrm>
            <a:off x="1614948" y="5259162"/>
            <a:ext cx="9163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現在、速度重視で動いています。。。</a:t>
            </a:r>
            <a:endParaRPr kumimoji="1" lang="ja-JP" altLang="en-US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31850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AF6449-5897-8A0B-A1EF-C4E0940D5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シーン間の必要データ受け渡し</a:t>
            </a:r>
            <a:endParaRPr kumimoji="1" lang="ja-JP" altLang="en-US" b="1" dirty="0"/>
          </a:p>
        </p:txBody>
      </p:sp>
      <p:pic>
        <p:nvPicPr>
          <p:cNvPr id="5" name="図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159310EA-F5E7-1DB9-8268-B7F16B362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71" y="1797020"/>
            <a:ext cx="4055591" cy="3263959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B73E13F-2134-BD62-333D-478A9E994335}"/>
              </a:ext>
            </a:extLst>
          </p:cNvPr>
          <p:cNvSpPr txBox="1"/>
          <p:nvPr/>
        </p:nvSpPr>
        <p:spPr>
          <a:xfrm>
            <a:off x="1116971" y="5286703"/>
            <a:ext cx="4334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必要なデータだけを持ってくる。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BE456E2C-4B49-A27F-7274-DEBEB2C8E3D9}"/>
              </a:ext>
            </a:extLst>
          </p:cNvPr>
          <p:cNvSpPr txBox="1"/>
          <p:nvPr/>
        </p:nvSpPr>
        <p:spPr>
          <a:xfrm>
            <a:off x="5339255" y="1797020"/>
            <a:ext cx="634824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最初は動的にしていましたが</a:t>
            </a:r>
            <a:b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　バグ処理に時間がかかる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...</a:t>
            </a:r>
            <a:b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例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:</a:t>
            </a:r>
            <a:r>
              <a:rPr kumimoji="1" lang="en-US" altLang="ja-JP" b="1" dirty="0" err="1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nextScene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-&gt;Set(</a:t>
            </a:r>
            <a:r>
              <a:rPr kumimoji="1" lang="en-US" altLang="ja-JP" b="1" dirty="0" err="1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oldScene</a:t>
            </a: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-&gt;Get());</a:t>
            </a:r>
            <a:b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 	※</a:t>
            </a:r>
            <a:r>
              <a:rPr kumimoji="1" lang="ja-JP" altLang="en-US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関数名は仮です</a:t>
            </a:r>
            <a:br>
              <a:rPr kumimoji="1" lang="en-US" altLang="ja-JP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endParaRPr kumimoji="1" lang="en-US" altLang="ja-JP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r>
              <a:rPr kumimoji="1" lang="en-US" altLang="ja-JP" sz="2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static</a:t>
            </a:r>
            <a:r>
              <a:rPr kumimoji="1" lang="ja-JP" altLang="en-US" sz="2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に</a:t>
            </a:r>
            <a:r>
              <a:rPr kumimoji="1" lang="en-US" altLang="ja-JP" sz="2800" b="1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...</a:t>
            </a:r>
            <a:endParaRPr kumimoji="1" lang="ja-JP" altLang="en-US" sz="2800" b="1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EF42FBA1-77FA-C188-B4BF-EC0A9BBFB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333" y="3859202"/>
            <a:ext cx="6287377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67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97A145-C9B8-6317-954D-DA838E7AB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96" y="356186"/>
            <a:ext cx="10515600" cy="1325563"/>
          </a:xfrm>
        </p:spPr>
        <p:txBody>
          <a:bodyPr/>
          <a:lstStyle/>
          <a:p>
            <a:r>
              <a:rPr lang="en-US" altLang="ja-JP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3</a:t>
            </a:r>
            <a:r>
              <a:rPr lang="ja-JP" altLang="en-US" sz="36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ステージのプロト作成（要改善）</a:t>
            </a:r>
            <a:br>
              <a:rPr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605A07-69C6-CC34-7A5D-859C3B41A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461" y="1114068"/>
            <a:ext cx="11610687" cy="4351338"/>
          </a:xfrm>
        </p:spPr>
        <p:txBody>
          <a:bodyPr/>
          <a:lstStyle/>
          <a:p>
            <a: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3</a:t>
            </a: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ステージとも基盤の作成を行いました。</a:t>
            </a:r>
            <a:b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br>
              <a:rPr kumimoji="1" lang="en-US" altLang="ja-JP" sz="12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</a:br>
            <a:r>
              <a:rPr lang="ja-JP" altLang="en-US" dirty="0">
                <a:effectLst>
                  <a:glow rad="63500">
                    <a:srgbClr val="FF0000">
                      <a:alpha val="40000"/>
                    </a:srgbClr>
                  </a:glow>
                </a:effectLst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できてい</a:t>
            </a:r>
            <a:r>
              <a:rPr kumimoji="1" lang="ja-JP" altLang="en-US" dirty="0">
                <a:effectLst>
                  <a:glow rad="63500">
                    <a:srgbClr val="FF0000">
                      <a:alpha val="40000"/>
                    </a:srgbClr>
                  </a:glow>
                </a:effectLst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ること</a:t>
            </a:r>
            <a: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				</a:t>
            </a:r>
            <a:r>
              <a:rPr kumimoji="1" lang="ja-JP" altLang="en-US" dirty="0">
                <a:effectLst>
                  <a:glow rad="127000">
                    <a:schemeClr val="bg2">
                      <a:lumMod val="90000"/>
                      <a:lumOff val="10000"/>
                    </a:schemeClr>
                  </a:glow>
                </a:effectLst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できてないこと</a:t>
            </a:r>
            <a:endParaRPr lang="en-US" altLang="ja-JP" dirty="0">
              <a:effectLst>
                <a:glow rad="127000">
                  <a:schemeClr val="bg2">
                    <a:lumMod val="90000"/>
                    <a:lumOff val="10000"/>
                  </a:schemeClr>
                </a:glow>
              </a:effectLst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汎用的なクリア条件の処理</a:t>
            </a:r>
            <a: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		UI</a:t>
            </a:r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（お題提示やパーティクル</a:t>
            </a:r>
            <a:endParaRPr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敵を倒す処理</a:t>
            </a:r>
            <a:r>
              <a:rPr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				</a:t>
            </a:r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難易度に応じた敵の配置・処理</a:t>
            </a:r>
            <a:endParaRPr lang="en-US" altLang="ja-JP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スピードアップ考慮の調整</a:t>
            </a:r>
            <a: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		</a:t>
            </a:r>
            <a:r>
              <a:rPr kumimoji="1"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難易度・スピードアップ処理 </a:t>
            </a:r>
            <a:r>
              <a:rPr kumimoji="1" lang="en-US" altLang="ja-JP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etc..</a:t>
            </a:r>
          </a:p>
        </p:txBody>
      </p:sp>
      <p:pic>
        <p:nvPicPr>
          <p:cNvPr id="5" name="図 4" descr="グラフィカル ユーザー インターフェイス&#10;&#10;AI 生成コンテンツは誤りを含む可能性があります。">
            <a:extLst>
              <a:ext uri="{FF2B5EF4-FFF2-40B4-BE49-F238E27FC236}">
                <a16:creationId xmlns:a16="http://schemas.microsoft.com/office/drawing/2014/main" id="{37989E8D-428E-A1D2-1FD6-82A27B7E2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97" y="3816431"/>
            <a:ext cx="3447029" cy="2022601"/>
          </a:xfrm>
          <a:prstGeom prst="rect">
            <a:avLst/>
          </a:prstGeom>
        </p:spPr>
      </p:pic>
      <p:pic>
        <p:nvPicPr>
          <p:cNvPr id="7" name="図 6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33A6E045-4B78-60CA-B00E-3B0FDDC7C4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629" y="3816431"/>
            <a:ext cx="3447030" cy="2022601"/>
          </a:xfrm>
          <a:prstGeom prst="rect">
            <a:avLst/>
          </a:prstGeom>
        </p:spPr>
      </p:pic>
      <p:pic>
        <p:nvPicPr>
          <p:cNvPr id="9" name="図 8" descr="コンピューターのスクリーンショット&#10;&#10;AI 生成コンテンツは誤りを含む可能性があります。">
            <a:extLst>
              <a:ext uri="{FF2B5EF4-FFF2-40B4-BE49-F238E27FC236}">
                <a16:creationId xmlns:a16="http://schemas.microsoft.com/office/drawing/2014/main" id="{DE0428FA-7D67-22AF-237D-812AB54AD8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862" y="3816431"/>
            <a:ext cx="3447029" cy="2022601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76C5585-F7E9-6954-0489-583C3F1C5842}"/>
              </a:ext>
            </a:extLst>
          </p:cNvPr>
          <p:cNvSpPr txBox="1"/>
          <p:nvPr/>
        </p:nvSpPr>
        <p:spPr>
          <a:xfrm>
            <a:off x="430530" y="5938346"/>
            <a:ext cx="36787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敵を切るゲーム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必要操作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上下左右移動</a:t>
            </a:r>
            <a:endParaRPr kumimoji="1" lang="en-US" altLang="ja-JP" dirty="0"/>
          </a:p>
          <a:p>
            <a:pPr algn="ctr"/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72AEB019-C786-48E0-7987-CA51DCFA687A}"/>
              </a:ext>
            </a:extLst>
          </p:cNvPr>
          <p:cNvSpPr txBox="1"/>
          <p:nvPr/>
        </p:nvSpPr>
        <p:spPr>
          <a:xfrm>
            <a:off x="4256619" y="5934670"/>
            <a:ext cx="36787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敵をたたくゲーム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必要操作</a:t>
            </a:r>
            <a:br>
              <a:rPr kumimoji="1" lang="en-US" altLang="ja-JP" dirty="0"/>
            </a:br>
            <a:r>
              <a:rPr kumimoji="1" lang="ja-JP" altLang="en-US" dirty="0"/>
              <a:t>左右移動　</a:t>
            </a:r>
            <a:r>
              <a:rPr kumimoji="1" lang="en-US" altLang="ja-JP" dirty="0"/>
              <a:t>Enter</a:t>
            </a:r>
          </a:p>
          <a:p>
            <a:pPr algn="ctr"/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6E934AA-17A6-3664-6CB9-FB0D04E3E41B}"/>
              </a:ext>
            </a:extLst>
          </p:cNvPr>
          <p:cNvSpPr txBox="1"/>
          <p:nvPr/>
        </p:nvSpPr>
        <p:spPr>
          <a:xfrm>
            <a:off x="8376995" y="5892710"/>
            <a:ext cx="36787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車をよけるゲーム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必要操作</a:t>
            </a:r>
            <a:br>
              <a:rPr kumimoji="1" lang="en-US" altLang="ja-JP" dirty="0"/>
            </a:br>
            <a:r>
              <a:rPr kumimoji="1" lang="en-US" altLang="ja-JP" dirty="0"/>
              <a:t>Enter</a:t>
            </a:r>
          </a:p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5123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8E3146-AC0C-22A6-AF3B-AD566569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待機シーンでのライフ作成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4701091-D1AC-F0A0-4DAA-AC74145F9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543" y="1960562"/>
            <a:ext cx="9756913" cy="4351338"/>
          </a:xfrm>
        </p:spPr>
        <p:txBody>
          <a:bodyPr/>
          <a:lstStyle/>
          <a:p>
            <a:r>
              <a:rPr kumimoji="1" lang="ja-JP" altLang="en-US" sz="3200" dirty="0"/>
              <a:t>作成のみできています</a:t>
            </a:r>
            <a:br>
              <a:rPr kumimoji="1" lang="en-US" altLang="ja-JP" sz="3200" dirty="0"/>
            </a:br>
            <a:r>
              <a:rPr kumimoji="1" lang="ja-JP" altLang="en-US" sz="3200" dirty="0"/>
              <a:t>ステージ失敗 → ライフが減るは未実装</a:t>
            </a:r>
            <a:endParaRPr kumimoji="1" lang="en-US" altLang="ja-JP" sz="3200" dirty="0"/>
          </a:p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599673E-0CD0-920D-F8C5-09A22363C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834" y="3092665"/>
            <a:ext cx="5486400" cy="321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1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90F3610-0B90-4A1E-4528-6F643655F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876"/>
            <a:ext cx="10515600" cy="1325563"/>
          </a:xfrm>
        </p:spPr>
        <p:txBody>
          <a:bodyPr/>
          <a:lstStyle/>
          <a:p>
            <a:r>
              <a:rPr lang="ja-JP" altLang="en-US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稼働シーン突入のシーケンス作成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965011-50D0-8C61-BC84-E213FF9B1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285" y="1554054"/>
            <a:ext cx="10515600" cy="4351338"/>
          </a:xfrm>
        </p:spPr>
        <p:txBody>
          <a:bodyPr/>
          <a:lstStyle/>
          <a:p>
            <a:r>
              <a:rPr lang="ja-JP" altLang="en-US" dirty="0"/>
              <a:t>連続でおなじステージに入らないように作成</a:t>
            </a:r>
            <a:br>
              <a:rPr lang="en-US" altLang="ja-JP" dirty="0"/>
            </a:br>
            <a:r>
              <a:rPr lang="ja-JP" altLang="en-US" dirty="0"/>
              <a:t>　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超脳筋で作成しています</a:t>
            </a:r>
            <a:endParaRPr lang="en-US" altLang="ja-JP" dirty="0"/>
          </a:p>
        </p:txBody>
      </p:sp>
      <p:pic>
        <p:nvPicPr>
          <p:cNvPr id="5" name="図 4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0527424E-D5DA-2E37-B178-551FC74E59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72" y="3016251"/>
            <a:ext cx="5005131" cy="3421690"/>
          </a:xfrm>
          <a:prstGeom prst="rect">
            <a:avLst/>
          </a:prstGeom>
        </p:spPr>
      </p:pic>
      <p:pic>
        <p:nvPicPr>
          <p:cNvPr id="7" name="図 6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8CD1F955-CE30-836A-8430-956ADE02EC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97237"/>
            <a:ext cx="5604715" cy="426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777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F25A8E2EECE2364DBF5A6ECC919CB978" ma:contentTypeVersion="14" ma:contentTypeDescription="新しいドキュメントを作成します。" ma:contentTypeScope="" ma:versionID="665036db382c8f3c619213a03b9a823b">
  <xsd:schema xmlns:xsd="http://www.w3.org/2001/XMLSchema" xmlns:xs="http://www.w3.org/2001/XMLSchema" xmlns:p="http://schemas.microsoft.com/office/2006/metadata/properties" xmlns:ns3="1cf7dc52-e7fd-40ed-9a07-11f6e05ef398" xmlns:ns4="4c79e6a5-655a-42be-b0b8-48fff79ca815" targetNamespace="http://schemas.microsoft.com/office/2006/metadata/properties" ma:root="true" ma:fieldsID="1edbbe6e03753b494fd91b40f85c5a69" ns3:_="" ns4:_="">
    <xsd:import namespace="1cf7dc52-e7fd-40ed-9a07-11f6e05ef398"/>
    <xsd:import namespace="4c79e6a5-655a-42be-b0b8-48fff79ca81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f7dc52-e7fd-40ed-9a07-11f6e05ef3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79e6a5-655a-42be-b0b8-48fff79ca81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共有のヒントのハッシュ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cf7dc52-e7fd-40ed-9a07-11f6e05ef398" xsi:nil="true"/>
  </documentManagement>
</p:properties>
</file>

<file path=customXml/itemProps1.xml><?xml version="1.0" encoding="utf-8"?>
<ds:datastoreItem xmlns:ds="http://schemas.openxmlformats.org/officeDocument/2006/customXml" ds:itemID="{4462B627-969C-4472-B132-3E99AAAEEC1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3AAF807-FD04-4C22-848F-23513DD269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f7dc52-e7fd-40ed-9a07-11f6e05ef398"/>
    <ds:schemaRef ds:uri="4c79e6a5-655a-42be-b0b8-48fff79ca81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C7DD6A4-29AB-4FA1-A3DF-6B75E45091BC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c79e6a5-655a-42be-b0b8-48fff79ca815"/>
    <ds:schemaRef ds:uri="http://purl.org/dc/elements/1.1/"/>
    <ds:schemaRef ds:uri="http://schemas.microsoft.com/office/2006/documentManagement/types"/>
    <ds:schemaRef ds:uri="1cf7dc52-e7fd-40ed-9a07-11f6e05ef398"/>
    <ds:schemaRef ds:uri="http://schemas.microsoft.com/office/2006/metadata/properties"/>
    <ds:schemaRef ds:uri="http://www.w3.org/XML/1998/namespace"/>
    <ds:schemaRef ds:uri="http://purl.org/dc/terms/"/>
  </ds:schemaRefs>
</ds:datastoreItem>
</file>

<file path=docMetadata/LabelInfo.xml><?xml version="1.0" encoding="utf-8"?>
<clbl:labelList xmlns:clbl="http://schemas.microsoft.com/office/2020/mipLabelMetadata">
  <clbl:label id="{8d41d6d7-36ce-4e0c-8c6d-cf2c54c39039}" enabled="0" method="" siteId="{8d41d6d7-36ce-4e0c-8c6d-cf2c54c39039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</TotalTime>
  <Words>575</Words>
  <Application>Microsoft Office PowerPoint</Application>
  <PresentationFormat>ワイド画面</PresentationFormat>
  <Paragraphs>64</Paragraphs>
  <Slides>13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20" baseType="lpstr">
      <vt:lpstr>BIZ UDPゴシック</vt:lpstr>
      <vt:lpstr>BIZ UDゴシック</vt:lpstr>
      <vt:lpstr>游ゴシック</vt:lpstr>
      <vt:lpstr>Aptos</vt:lpstr>
      <vt:lpstr>Aptos Display</vt:lpstr>
      <vt:lpstr>Arial</vt:lpstr>
      <vt:lpstr>Office Theme</vt:lpstr>
      <vt:lpstr>途中進捗 １１/１９</vt:lpstr>
      <vt:lpstr>タイトル：MINIGAME LAND</vt:lpstr>
      <vt:lpstr>概要</vt:lpstr>
      <vt:lpstr>目標：違和感のないゲームにする！</vt:lpstr>
      <vt:lpstr>本題：現在進捗</vt:lpstr>
      <vt:lpstr>シーン間の必要データ受け渡し</vt:lpstr>
      <vt:lpstr>3ステージのプロト作成（要改善） </vt:lpstr>
      <vt:lpstr>待機シーンでのライフ作成</vt:lpstr>
      <vt:lpstr>稼働シーン突入のシーケンス作成</vt:lpstr>
      <vt:lpstr>タイトルシーンUI改善 </vt:lpstr>
      <vt:lpstr>今後の展望</vt:lpstr>
      <vt:lpstr>補足：フレームワークについて</vt:lpstr>
      <vt:lpstr>実装重視で励んでいます。  ご覧いただきありがとうございました。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OHAT13B52924 西口煌大</dc:creator>
  <cp:lastModifiedBy>OHAT13B52924 西口煌大</cp:lastModifiedBy>
  <cp:revision>1</cp:revision>
  <dcterms:created xsi:type="dcterms:W3CDTF">2025-11-19T04:07:58Z</dcterms:created>
  <dcterms:modified xsi:type="dcterms:W3CDTF">2025-11-19T05:58:56Z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0x010100F25A8E2EECE2364DBF5A6ECC919CB978</vt:lpwstr>
  </property>
</Properties>
</file>

<file path=docProps/thumbnail.jpeg>
</file>